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56" autoAdjust="0"/>
  </p:normalViewPr>
  <p:slideViewPr>
    <p:cSldViewPr snapToGrid="0">
      <p:cViewPr varScale="1">
        <p:scale>
          <a:sx n="109" d="100"/>
          <a:sy n="109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4059B-624D-7E79-AE0F-37D072BB7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6F88EF-E1EE-4AC3-D09E-82D7CCE6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3158-9D0D-2ECF-EBC4-8393712CD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58C3-7E6C-4883-8183-6B62F4D855B0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174FF-8223-11F0-CAE5-3EF469BA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A517D-443F-8BF1-EA43-EEA75D5B8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1379-FA59-45A6-AD7C-B68A21DA6F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912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18E8C-197B-F9C4-96E3-1315BABE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8EBC39-1EAE-41AC-1217-5F542A3BE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D2A2F-3A08-4B5C-0D73-B58571D18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58C3-7E6C-4883-8183-6B62F4D855B0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656E4-E29E-31F3-31D0-FC4EEC54A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0883C-01E1-E00D-6EE3-BCAAB669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1379-FA59-45A6-AD7C-B68A21DA6F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987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6A8F0-D53E-B5F3-65F8-E576EF743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C85214-E86C-F6AB-EDD9-C279CC78B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DF3A3-EB55-1F27-5EB4-708F26D0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58C3-7E6C-4883-8183-6B62F4D855B0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9EE2A-8D33-87C7-D8F9-A120F3CF5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11B2B-1708-C8DE-7437-4BD489310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1379-FA59-45A6-AD7C-B68A21DA6F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75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3F709-87B8-5BBE-69BD-344E2A11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8BA4F-EF46-B4AA-8D52-5529CB90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4D13F-8697-142C-8313-5A434F9BE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58C3-7E6C-4883-8183-6B62F4D855B0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A9141-A22B-028B-D096-5F0D082E3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71B62-69B0-485B-E8EE-DFFC38B0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1379-FA59-45A6-AD7C-B68A21DA6F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539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3DF94-0ABF-47AF-80E1-BFF3DE13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2B031-E3F1-AFDF-10C2-CC473E79B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C93C2-0904-2CE7-D35D-66ED5C14E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58C3-7E6C-4883-8183-6B62F4D855B0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69AE0-506A-BD7F-37F7-3D24B3EC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D783E-94E1-C26C-2A35-137D5660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1379-FA59-45A6-AD7C-B68A21DA6F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04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8FCB-B797-A97F-6830-A37F3612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B83E-8F69-43AC-B7EF-730C3FCB99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FAA495-2ED4-AF7D-167A-A3E69AC0A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2F898-8B99-1BB3-A6C5-36EC39595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58C3-7E6C-4883-8183-6B62F4D855B0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F3B11-DF14-1CBA-CD4F-9ABA5401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2688C-6036-B9B3-211A-992C81A6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1379-FA59-45A6-AD7C-B68A21DA6F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84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4085E-AB22-8BD6-1B8F-0591E0F3E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1094C-E2AA-B333-367C-640A51D76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DF0C0-BCF4-BA07-F4A7-2737754BD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06B2E-9670-8489-CD4A-56741D6AF6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0821F6-37AE-6ACD-D419-2771C40AC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C009E7-1CBB-E843-C1FD-BEC102864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58C3-7E6C-4883-8183-6B62F4D855B0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6FDDBD-0553-0043-670C-C2ED2CEF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6A94F7-7170-0445-BDBF-24902C7A7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1379-FA59-45A6-AD7C-B68A21DA6F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694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2430E-3B86-6618-7A74-A4C67ECF3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28D2D-04EB-4501-AB71-948ABB593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58C3-7E6C-4883-8183-6B62F4D855B0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B25C8-24EC-A3FD-CCCA-B0590F336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4C53E-041E-5F64-AE67-8FEF16A8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1379-FA59-45A6-AD7C-B68A21DA6F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156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D27977-BB89-3A77-93E1-F769EF263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58C3-7E6C-4883-8183-6B62F4D855B0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063D0B-8643-556B-3E9A-A1B7BB20A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C9EE4-64CC-E28F-55A4-623DF60E9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1379-FA59-45A6-AD7C-B68A21DA6F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250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AC61E-3107-2EF7-CA14-FF082E61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F234D-4CEB-FCD7-AB79-145F23150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DD81F-51CF-81F9-DE84-711FACEDD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AB938-E65E-EC12-D1EF-040181B0A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58C3-7E6C-4883-8183-6B62F4D855B0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5384B-05E7-0B9A-49D8-2E1A08F98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D084E-E6AE-EE81-A611-4F54155C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1379-FA59-45A6-AD7C-B68A21DA6F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1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92E2-EAAB-BB30-12D2-9D84CA86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9779B4-07BD-DFC2-D3F0-E4B5580CD6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75E8D-1F94-51EF-5FFB-E58B98BEC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30BAC-4159-7147-73CB-4390FB3F0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58C3-7E6C-4883-8183-6B62F4D855B0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0AD07-92EE-1D7E-4C24-03DBA8245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4AE59-FF86-19AA-20D2-78F2472A6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1379-FA59-45A6-AD7C-B68A21DA6F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952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661E00-EC9C-7DB3-D0FC-583AC612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5B582-4DCE-2A14-6CB7-9F0B91333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EAC1A-250E-922E-7FF8-0B7CBF6C1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858C3-7E6C-4883-8183-6B62F4D855B0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0078B-E162-208B-4020-0DB8C7C45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F27FF-A387-837E-9FCB-37EF0628E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01379-FA59-45A6-AD7C-B68A21DA6F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80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B720F2-75D6-CD6E-99A8-1037A2C76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75860" cy="3530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FA32A3-40B6-0376-D48B-6FCDDC053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808" y="0"/>
            <a:ext cx="6640498" cy="3650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33D692-E968-C44F-0805-F444085A1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42" y="3935027"/>
            <a:ext cx="5405217" cy="24924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E20ADA-B2D5-F2C3-8B46-ECBB06FFA0E9}"/>
              </a:ext>
            </a:extLst>
          </p:cNvPr>
          <p:cNvSpPr txBox="1"/>
          <p:nvPr/>
        </p:nvSpPr>
        <p:spPr>
          <a:xfrm>
            <a:off x="5747607" y="3787163"/>
            <a:ext cx="655205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 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are structures composed of layers of interconnected nodes (neurons).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 each successive layer extracts progressively more abstract and complex features from the data</a:t>
            </a:r>
          </a:p>
          <a:p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-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this is a piece of software that can perceive its environment (through APIs, 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sensors, or data streams), reason about what it perceives (using AI/ML algorithms or rule-based logic), 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then act autonomously to achieve specific goals.</a:t>
            </a:r>
            <a:endParaRPr lang="en-GB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models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to learn patterns and make predictions or decisions.</a:t>
            </a:r>
          </a:p>
          <a:p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 specialized subset of neural networks, deep learning utilizes deep neural networks 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(DNNs) comprising numerous layers. It excels at processing and learning from large volumes of 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unstructured data, including images, audio/video, and text, making it particularly effective for tasks 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image recognition, natural language processing, and voice analysis.</a:t>
            </a:r>
          </a:p>
          <a:p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 - 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refers to advanced systems capable of producing new content — including text, 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images, audio, and even code — based on input data.</a:t>
            </a:r>
            <a:endParaRPr lang="uk-U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Language Model 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this is a complex mathematical function that predicts what word will come 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for any given piece of text</a:t>
            </a:r>
            <a:r>
              <a:rPr lang="uk-U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statistical data..</a:t>
            </a:r>
            <a:b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0317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54C318-3FDF-E746-2B66-E8331CB19FE8}"/>
              </a:ext>
            </a:extLst>
          </p:cNvPr>
          <p:cNvSpPr txBox="1"/>
          <p:nvPr/>
        </p:nvSpPr>
        <p:spPr>
          <a:xfrm>
            <a:off x="4778189" y="71717"/>
            <a:ext cx="193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Inside Transformer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63B7C-389B-4AC3-B6DD-029945AF9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830" y="4216601"/>
            <a:ext cx="4859418" cy="2448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37800-D8B1-BD11-6222-A4E309305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674" y="1269862"/>
            <a:ext cx="4325773" cy="27744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E855A3-B8FB-0909-F829-06332DEC11D2}"/>
              </a:ext>
            </a:extLst>
          </p:cNvPr>
          <p:cNvSpPr txBox="1"/>
          <p:nvPr/>
        </p:nvSpPr>
        <p:spPr>
          <a:xfrm>
            <a:off x="6567896" y="451275"/>
            <a:ext cx="5425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 – is a little pieces of word, symbols or other common character  combination, 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little patches of an image or little chunks of a sound.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of these tokens is then associated with a vector, meaning some list of numbers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8232FE-4579-4D62-FFF1-68EF6FA8A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40" y="3679188"/>
            <a:ext cx="5287032" cy="30435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8A8B5C-874F-8766-C3FE-9F7010E3B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69091"/>
            <a:ext cx="6527328" cy="2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78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F79FE-C75B-97D8-C033-623E20E56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72" y="202224"/>
            <a:ext cx="4852013" cy="3284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23700A-DFE7-6691-62F6-31DF4E4E8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116" y="202224"/>
            <a:ext cx="5280539" cy="3193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59658D-484A-A2EE-94A4-C69D196ED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72" y="3577820"/>
            <a:ext cx="5210454" cy="3077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61E2A7-1F7F-7717-C902-16A7D8966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263" y="3577820"/>
            <a:ext cx="5527354" cy="300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88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261</Words>
  <Application>Microsoft Office PowerPoint</Application>
  <PresentationFormat>Widescreen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Yura Parashynets</dc:creator>
  <cp:lastModifiedBy>Yura Parashynets</cp:lastModifiedBy>
  <cp:revision>28</cp:revision>
  <dcterms:created xsi:type="dcterms:W3CDTF">2025-07-08T09:43:51Z</dcterms:created>
  <dcterms:modified xsi:type="dcterms:W3CDTF">2025-07-08T12:46:40Z</dcterms:modified>
</cp:coreProperties>
</file>